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183-1C5F-41A7-9A34-859031715C8E}" type="datetimeFigureOut">
              <a:rPr lang="nl-NL" smtClean="0"/>
              <a:t>29-7-2014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1739-21EB-4CDA-9E2D-82F407B647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183-1C5F-41A7-9A34-859031715C8E}" type="datetimeFigureOut">
              <a:rPr lang="nl-NL" smtClean="0"/>
              <a:t>29-7-2014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1739-21EB-4CDA-9E2D-82F407B647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183-1C5F-41A7-9A34-859031715C8E}" type="datetimeFigureOut">
              <a:rPr lang="nl-NL" smtClean="0"/>
              <a:t>29-7-2014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1739-21EB-4CDA-9E2D-82F407B647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183-1C5F-41A7-9A34-859031715C8E}" type="datetimeFigureOut">
              <a:rPr lang="nl-NL" smtClean="0"/>
              <a:t>29-7-2014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1739-21EB-4CDA-9E2D-82F407B647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183-1C5F-41A7-9A34-859031715C8E}" type="datetimeFigureOut">
              <a:rPr lang="nl-NL" smtClean="0"/>
              <a:t>29-7-2014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1739-21EB-4CDA-9E2D-82F407B647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183-1C5F-41A7-9A34-859031715C8E}" type="datetimeFigureOut">
              <a:rPr lang="nl-NL" smtClean="0"/>
              <a:t>29-7-2014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1739-21EB-4CDA-9E2D-82F407B647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183-1C5F-41A7-9A34-859031715C8E}" type="datetimeFigureOut">
              <a:rPr lang="nl-NL" smtClean="0"/>
              <a:t>29-7-2014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1739-21EB-4CDA-9E2D-82F407B647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183-1C5F-41A7-9A34-859031715C8E}" type="datetimeFigureOut">
              <a:rPr lang="nl-NL" smtClean="0"/>
              <a:t>29-7-2014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1739-21EB-4CDA-9E2D-82F407B647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183-1C5F-41A7-9A34-859031715C8E}" type="datetimeFigureOut">
              <a:rPr lang="nl-NL" smtClean="0"/>
              <a:t>29-7-2014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1739-21EB-4CDA-9E2D-82F407B647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183-1C5F-41A7-9A34-859031715C8E}" type="datetimeFigureOut">
              <a:rPr lang="nl-NL" smtClean="0"/>
              <a:t>29-7-2014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1739-21EB-4CDA-9E2D-82F407B647E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183-1C5F-41A7-9A34-859031715C8E}" type="datetimeFigureOut">
              <a:rPr lang="nl-NL" smtClean="0"/>
              <a:t>29-7-2014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81739-21EB-4CDA-9E2D-82F407B647EE}" type="slidenum">
              <a:rPr lang="nl-NL" smtClean="0"/>
              <a:t>‹nr.›</a:t>
            </a:fld>
            <a:endParaRPr lang="nl-NL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nl-NL" smtClean="0"/>
              <a:t>Klik op het pictogram als u een afbeelding wilt toevoegen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15183-1C5F-41A7-9A34-859031715C8E}" type="datetimeFigureOut">
              <a:rPr lang="nl-NL" smtClean="0"/>
              <a:t>29-7-2014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81739-21EB-4CDA-9E2D-82F407B647EE}" type="slidenum">
              <a:rPr lang="nl-NL" smtClean="0"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7584" y="836712"/>
            <a:ext cx="7117180" cy="1470025"/>
          </a:xfrm>
        </p:spPr>
        <p:txBody>
          <a:bodyPr/>
          <a:lstStyle/>
          <a:p>
            <a:r>
              <a:rPr lang="nl-NL" dirty="0" smtClean="0"/>
              <a:t>Het verschil tussen A en AN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15616" y="3068960"/>
            <a:ext cx="7117180" cy="861420"/>
          </a:xfrm>
        </p:spPr>
        <p:txBody>
          <a:bodyPr>
            <a:normAutofit/>
          </a:bodyPr>
          <a:lstStyle/>
          <a:p>
            <a:r>
              <a:rPr lang="nl-NL" sz="3600" dirty="0" smtClean="0"/>
              <a:t>Zoals in a boy en </a:t>
            </a:r>
            <a:r>
              <a:rPr lang="nl-NL" sz="3600" dirty="0" err="1" smtClean="0"/>
              <a:t>an</a:t>
            </a:r>
            <a:r>
              <a:rPr lang="nl-NL" sz="3600" dirty="0" smtClean="0"/>
              <a:t> </a:t>
            </a:r>
            <a:r>
              <a:rPr lang="nl-NL" sz="3600" dirty="0" err="1" smtClean="0"/>
              <a:t>apple</a:t>
            </a:r>
            <a:endParaRPr lang="nl-NL" sz="3600" dirty="0"/>
          </a:p>
        </p:txBody>
      </p:sp>
    </p:spTree>
    <p:extLst>
      <p:ext uri="{BB962C8B-B14F-4D97-AF65-F5344CB8AC3E}">
        <p14:creationId xmlns:p14="http://schemas.microsoft.com/office/powerpoint/2010/main" val="2052664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0" y="1124744"/>
            <a:ext cx="7125112" cy="4051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5400" dirty="0" smtClean="0"/>
              <a:t>Ga nu een oefening maken om te kijken of je het goed begrepen hebt.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295197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dirty="0" smtClean="0"/>
              <a:t>			A</a:t>
            </a:r>
            <a:endParaRPr lang="nl-NL" sz="40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sz="3600" dirty="0" smtClean="0"/>
              <a:t>A moet je gebruiken als het volgende woord met een </a:t>
            </a:r>
            <a:r>
              <a:rPr lang="nl-NL" sz="3600" dirty="0" err="1" smtClean="0"/>
              <a:t>medeklinkerKLANK</a:t>
            </a:r>
            <a:r>
              <a:rPr lang="nl-NL" sz="3600" dirty="0" smtClean="0"/>
              <a:t> begint.</a:t>
            </a:r>
          </a:p>
          <a:p>
            <a:pPr marL="0" indent="0">
              <a:buNone/>
            </a:pPr>
            <a:r>
              <a:rPr lang="nl-NL" sz="3600" dirty="0" smtClean="0"/>
              <a:t>     Zoals bij :		maar ook bij:</a:t>
            </a:r>
          </a:p>
          <a:p>
            <a:pPr marL="0" indent="0">
              <a:buNone/>
            </a:pPr>
            <a:r>
              <a:rPr lang="nl-NL" sz="3600" dirty="0"/>
              <a:t>	</a:t>
            </a:r>
            <a:r>
              <a:rPr lang="nl-NL" sz="3600" dirty="0" smtClean="0"/>
              <a:t>a boy			a uniform (</a:t>
            </a:r>
            <a:r>
              <a:rPr lang="nl-NL" sz="3600" dirty="0" err="1" smtClean="0"/>
              <a:t>joeniform</a:t>
            </a:r>
            <a:r>
              <a:rPr lang="nl-NL" sz="3600" dirty="0" smtClean="0"/>
              <a:t>)</a:t>
            </a:r>
          </a:p>
          <a:p>
            <a:pPr marL="0" indent="0">
              <a:buNone/>
            </a:pPr>
            <a:r>
              <a:rPr lang="nl-NL" sz="3600" dirty="0" smtClean="0"/>
              <a:t>	a girl				a </a:t>
            </a:r>
            <a:r>
              <a:rPr lang="nl-NL" sz="3600" dirty="0" err="1" smtClean="0"/>
              <a:t>one</a:t>
            </a:r>
            <a:r>
              <a:rPr lang="nl-NL" sz="3600" dirty="0" smtClean="0"/>
              <a:t>-man-show (wan)</a:t>
            </a:r>
          </a:p>
          <a:p>
            <a:pPr marL="0" indent="0">
              <a:buNone/>
            </a:pPr>
            <a:r>
              <a:rPr lang="nl-NL" sz="3600" dirty="0"/>
              <a:t>	</a:t>
            </a:r>
            <a:r>
              <a:rPr lang="nl-NL" sz="3600" dirty="0" smtClean="0"/>
              <a:t>a man		</a:t>
            </a:r>
          </a:p>
          <a:p>
            <a:pPr marL="0" indent="0">
              <a:buNone/>
            </a:pPr>
            <a:r>
              <a:rPr lang="nl-NL" sz="3600" dirty="0"/>
              <a:t>	</a:t>
            </a:r>
            <a:r>
              <a:rPr lang="nl-NL" sz="3600" dirty="0" smtClean="0"/>
              <a:t>a </a:t>
            </a:r>
            <a:r>
              <a:rPr lang="nl-NL" sz="3600" dirty="0" err="1" smtClean="0"/>
              <a:t>woman</a:t>
            </a:r>
            <a:endParaRPr lang="nl-NL" sz="3600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39593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			</a:t>
            </a:r>
            <a:r>
              <a:rPr lang="nl-NL" sz="4800" dirty="0" smtClean="0"/>
              <a:t>	AN</a:t>
            </a:r>
            <a:endParaRPr lang="nl-NL" sz="4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nl-NL" sz="2800" dirty="0" smtClean="0"/>
              <a:t>AN moet je gebruiken als het volgende woord met een </a:t>
            </a:r>
            <a:r>
              <a:rPr lang="nl-NL" sz="2800" dirty="0" err="1" smtClean="0"/>
              <a:t>klinkerKLANK</a:t>
            </a:r>
            <a:r>
              <a:rPr lang="nl-NL" sz="2800" dirty="0" smtClean="0"/>
              <a:t> begint.</a:t>
            </a:r>
          </a:p>
          <a:p>
            <a:pPr marL="0" indent="0">
              <a:buNone/>
            </a:pPr>
            <a:r>
              <a:rPr lang="nl-NL" sz="2800" dirty="0" smtClean="0"/>
              <a:t>    Zoals bij:				maar ook bij:</a:t>
            </a:r>
          </a:p>
          <a:p>
            <a:pPr marL="0" indent="0">
              <a:buNone/>
            </a:pPr>
            <a:r>
              <a:rPr lang="nl-NL" sz="2800" dirty="0"/>
              <a:t>	</a:t>
            </a:r>
            <a:r>
              <a:rPr lang="nl-NL" sz="2800" dirty="0" err="1" smtClean="0"/>
              <a:t>an</a:t>
            </a:r>
            <a:r>
              <a:rPr lang="nl-NL" sz="2800" dirty="0" smtClean="0"/>
              <a:t> </a:t>
            </a:r>
            <a:r>
              <a:rPr lang="nl-NL" sz="2800" dirty="0" err="1" smtClean="0"/>
              <a:t>apple</a:t>
            </a:r>
            <a:r>
              <a:rPr lang="nl-NL" sz="2800" dirty="0" smtClean="0"/>
              <a:t>				</a:t>
            </a:r>
            <a:r>
              <a:rPr lang="nl-NL" sz="2800" dirty="0" err="1" smtClean="0"/>
              <a:t>an</a:t>
            </a:r>
            <a:r>
              <a:rPr lang="nl-NL" sz="2800" dirty="0" smtClean="0"/>
              <a:t> </a:t>
            </a:r>
            <a:r>
              <a:rPr lang="nl-NL" sz="2800" dirty="0" err="1" smtClean="0"/>
              <a:t>hour</a:t>
            </a:r>
            <a:r>
              <a:rPr lang="nl-NL" sz="2800" dirty="0" smtClean="0"/>
              <a:t> (</a:t>
            </a:r>
            <a:r>
              <a:rPr lang="nl-NL" sz="2800" dirty="0" err="1" smtClean="0"/>
              <a:t>ouer</a:t>
            </a:r>
            <a:r>
              <a:rPr lang="nl-NL" sz="2800" dirty="0" smtClean="0"/>
              <a:t>)</a:t>
            </a:r>
          </a:p>
          <a:p>
            <a:pPr marL="0" indent="0">
              <a:buNone/>
            </a:pPr>
            <a:r>
              <a:rPr lang="nl-NL" sz="2800" dirty="0"/>
              <a:t>	</a:t>
            </a:r>
            <a:r>
              <a:rPr lang="nl-NL" sz="2800" dirty="0" err="1" smtClean="0"/>
              <a:t>an</a:t>
            </a:r>
            <a:r>
              <a:rPr lang="nl-NL" sz="2800" dirty="0" smtClean="0"/>
              <a:t> </a:t>
            </a:r>
            <a:r>
              <a:rPr lang="nl-NL" sz="2800" dirty="0" err="1" smtClean="0"/>
              <a:t>orange</a:t>
            </a:r>
            <a:r>
              <a:rPr lang="nl-NL" sz="2800" dirty="0" smtClean="0"/>
              <a:t>			</a:t>
            </a:r>
          </a:p>
          <a:p>
            <a:pPr marL="0" indent="0">
              <a:buNone/>
            </a:pPr>
            <a:r>
              <a:rPr lang="nl-NL" sz="2800" dirty="0"/>
              <a:t>	</a:t>
            </a:r>
            <a:r>
              <a:rPr lang="nl-NL" sz="2800" dirty="0" err="1" smtClean="0"/>
              <a:t>an</a:t>
            </a:r>
            <a:r>
              <a:rPr lang="nl-NL" sz="2800" dirty="0" smtClean="0"/>
              <a:t> </a:t>
            </a:r>
            <a:r>
              <a:rPr lang="nl-NL" sz="2800" dirty="0" err="1" smtClean="0"/>
              <a:t>old</a:t>
            </a:r>
            <a:r>
              <a:rPr lang="nl-NL" sz="2800" dirty="0" smtClean="0"/>
              <a:t> man</a:t>
            </a:r>
          </a:p>
          <a:p>
            <a:pPr marL="0" indent="0">
              <a:buNone/>
            </a:pPr>
            <a:r>
              <a:rPr lang="nl-NL" sz="2800" dirty="0"/>
              <a:t>	</a:t>
            </a:r>
            <a:r>
              <a:rPr lang="nl-NL" sz="2800" dirty="0" err="1" smtClean="0"/>
              <a:t>an</a:t>
            </a:r>
            <a:r>
              <a:rPr lang="nl-NL" sz="2800" dirty="0" smtClean="0"/>
              <a:t> </a:t>
            </a:r>
            <a:r>
              <a:rPr lang="nl-NL" sz="2800" dirty="0" err="1" smtClean="0"/>
              <a:t>early</a:t>
            </a:r>
            <a:r>
              <a:rPr lang="nl-NL" sz="2800" dirty="0" smtClean="0"/>
              <a:t> </a:t>
            </a:r>
            <a:r>
              <a:rPr lang="nl-NL" sz="2800" dirty="0" err="1" smtClean="0"/>
              <a:t>bird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4019136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dirty="0" smtClean="0"/>
              <a:t>Nu jij</a:t>
            </a:r>
            <a:endParaRPr lang="nl-NL" sz="3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4000" dirty="0"/>
              <a:t>	</a:t>
            </a:r>
            <a:r>
              <a:rPr lang="nl-NL" sz="4000" dirty="0" smtClean="0"/>
              <a:t>				</a:t>
            </a:r>
            <a:r>
              <a:rPr lang="nl-NL" sz="5400" dirty="0" smtClean="0"/>
              <a:t>… story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1366082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pPr marL="2286000" lvl="5" indent="0">
              <a:buNone/>
            </a:pPr>
            <a:r>
              <a:rPr lang="nl-NL" sz="5400" dirty="0" smtClean="0">
                <a:cs typeface="Arial" panose="020B0604020202020204" pitchFamily="34" charset="0"/>
              </a:rPr>
              <a:t>A story</a:t>
            </a:r>
            <a:endParaRPr lang="nl-NL" sz="5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2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		</a:t>
            </a:r>
            <a:r>
              <a:rPr lang="nl-NL" sz="5400" dirty="0" smtClean="0"/>
              <a:t>….. evening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2087897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		</a:t>
            </a:r>
            <a:r>
              <a:rPr lang="nl-NL" sz="5400" dirty="0" err="1" smtClean="0"/>
              <a:t>an</a:t>
            </a:r>
            <a:r>
              <a:rPr lang="nl-NL" sz="5400" dirty="0" smtClean="0"/>
              <a:t> evening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2058700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692696"/>
            <a:ext cx="7125112" cy="4051437"/>
          </a:xfrm>
        </p:spPr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			</a:t>
            </a:r>
            <a:r>
              <a:rPr lang="nl-NL" sz="5400" dirty="0" smtClean="0"/>
              <a:t>… </a:t>
            </a:r>
            <a:r>
              <a:rPr lang="nl-NL" sz="5400" dirty="0" err="1" smtClean="0"/>
              <a:t>university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2723306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0" y="764704"/>
            <a:ext cx="7125112" cy="4051437"/>
          </a:xfrm>
        </p:spPr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		</a:t>
            </a:r>
            <a:r>
              <a:rPr lang="nl-NL" sz="5400" dirty="0" smtClean="0"/>
              <a:t>a </a:t>
            </a:r>
            <a:r>
              <a:rPr lang="nl-NL" sz="5400" dirty="0" err="1" smtClean="0"/>
              <a:t>university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2857434681"/>
      </p:ext>
    </p:extLst>
  </p:cSld>
  <p:clrMapOvr>
    <a:masterClrMapping/>
  </p:clrMapOvr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TC102455519[[fn=Winter]]</Template>
  <TotalTime>21</TotalTime>
  <Words>66</Words>
  <Application>Microsoft Office PowerPoint</Application>
  <PresentationFormat>Diavoorstelling (4:3)</PresentationFormat>
  <Paragraphs>30</Paragraphs>
  <Slides>10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Winter</vt:lpstr>
      <vt:lpstr>Het verschil tussen A en AN</vt:lpstr>
      <vt:lpstr>   A</vt:lpstr>
      <vt:lpstr>    AN</vt:lpstr>
      <vt:lpstr>Nu jij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Andreas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Het verschil tussen A en AN</dc:title>
  <dc:creator>Termeer, P.</dc:creator>
  <cp:lastModifiedBy>Termeer, P.</cp:lastModifiedBy>
  <cp:revision>3</cp:revision>
  <dcterms:created xsi:type="dcterms:W3CDTF">2014-07-29T17:56:46Z</dcterms:created>
  <dcterms:modified xsi:type="dcterms:W3CDTF">2014-07-29T18:18:41Z</dcterms:modified>
</cp:coreProperties>
</file>